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64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4660"/>
  </p:normalViewPr>
  <p:slideViewPr>
    <p:cSldViewPr>
      <p:cViewPr varScale="1">
        <p:scale>
          <a:sx n="69" d="100"/>
          <a:sy n="69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cad=rja&amp;uact=8&amp;ved=2ahUKEwiU2-vGxN7eAhXLy6QKHWqGA_sQjRx6BAgBEAU&amp;url=https://www.durhamsu.com/groups/mexican-society-93f2/saturdayseminar&amp;psig=AOvVaw3ZBubZ23SjBQpTaKoguBd7&amp;ust=154265080952286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79248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erlin Sans FB" pitchFamily="34" charset="0"/>
              </a:rPr>
              <a:t>Introduction to Molecular </a:t>
            </a:r>
            <a:r>
              <a:rPr lang="en-US" dirty="0" smtClean="0">
                <a:latin typeface="Berlin Sans FB" pitchFamily="34" charset="0"/>
              </a:rPr>
              <a:t>Biology</a:t>
            </a:r>
            <a:br>
              <a:rPr lang="en-US" dirty="0" smtClean="0">
                <a:latin typeface="Berlin Sans FB" pitchFamily="34" charset="0"/>
              </a:rPr>
            </a:b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smtClean="0">
                <a:latin typeface="Berlin Sans FB" pitchFamily="34" charset="0"/>
              </a:rPr>
              <a:t>Lab </a:t>
            </a:r>
            <a:r>
              <a:rPr lang="en-US" dirty="0" smtClean="0">
                <a:latin typeface="Berlin Sans FB" pitchFamily="34" charset="0"/>
              </a:rPr>
              <a:t>13</a:t>
            </a:r>
            <a:endParaRPr lang="ar-IQ" dirty="0"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Dr. </a:t>
            </a:r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Rawa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Abdul </a:t>
            </a:r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Redha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Aziz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Ph.D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Antibiotics/ Molecular biology</a:t>
            </a:r>
            <a:endParaRPr lang="ar-IQ" dirty="0">
              <a:solidFill>
                <a:schemeClr val="tx1"/>
              </a:solidFill>
              <a:latin typeface="Berlin Sans FB" pitchFamily="34" charset="0"/>
            </a:endParaRPr>
          </a:p>
        </p:txBody>
      </p:sp>
      <p:pic>
        <p:nvPicPr>
          <p:cNvPr id="4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7315200" y="228600"/>
            <a:ext cx="1600200" cy="1511727"/>
          </a:xfrm>
          <a:prstGeom prst="rect">
            <a:avLst/>
          </a:prstGeom>
          <a:noFill/>
        </p:spPr>
      </p:pic>
      <p:pic>
        <p:nvPicPr>
          <p:cNvPr id="5" name="Picture 1" descr="شعار العلو2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545752" cy="1518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Seminar 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026" name="Picture 2" descr="Image result for Semina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189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9" y="1828800"/>
            <a:ext cx="4525962" cy="4178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Berlin Sans FB" pitchFamily="34" charset="0"/>
              </a:rPr>
              <a:t>Any Question?</a:t>
            </a:r>
            <a:endParaRPr lang="ar-IQ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234</TotalTime>
  <Words>19</Words>
  <Application>Microsoft Office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Concourse</vt:lpstr>
      <vt:lpstr>Introduction to Molecular Biology  Lab 13</vt:lpstr>
      <vt:lpstr>Seminar </vt:lpstr>
      <vt:lpstr>Any Question?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DR.Ahmed Saker 2o1O</cp:lastModifiedBy>
  <cp:revision>201</cp:revision>
  <dcterms:created xsi:type="dcterms:W3CDTF">2006-08-16T00:00:00Z</dcterms:created>
  <dcterms:modified xsi:type="dcterms:W3CDTF">2018-11-18T18:15:34Z</dcterms:modified>
</cp:coreProperties>
</file>